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6" r:id="rId3"/>
    <p:sldId id="279" r:id="rId4"/>
    <p:sldId id="277" r:id="rId5"/>
    <p:sldId id="273" r:id="rId6"/>
    <p:sldId id="274" r:id="rId7"/>
    <p:sldId id="275" r:id="rId8"/>
    <p:sldId id="272" r:id="rId9"/>
    <p:sldId id="27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748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515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30518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66920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8003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639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6661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76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73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616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60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412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866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86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92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72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3F71B-CF1F-40C6-BEDA-5EAFCD40E7F9}" type="datetimeFigureOut">
              <a:rPr lang="en-IN" smtClean="0"/>
              <a:t>12/04/23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B10D4B0-88B9-43C9-B453-C9CE4D5FF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60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94083F-1297-264B-F28B-37F7ED26BA8E}"/>
              </a:ext>
            </a:extLst>
          </p:cNvPr>
          <p:cNvSpPr/>
          <p:nvPr/>
        </p:nvSpPr>
        <p:spPr>
          <a:xfrm>
            <a:off x="0" y="1849274"/>
            <a:ext cx="967970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STOCK </a:t>
            </a:r>
            <a:r>
              <a:rPr lang="en-US" sz="5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MARKET </a:t>
            </a:r>
            <a:r>
              <a:rPr lang="en-U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27340E-5062-EE43-F8BA-648D2E1D3BD5}"/>
              </a:ext>
            </a:extLst>
          </p:cNvPr>
          <p:cNvSpPr txBox="1"/>
          <p:nvPr/>
        </p:nvSpPr>
        <p:spPr>
          <a:xfrm>
            <a:off x="2091559" y="3087940"/>
            <a:ext cx="6309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OPERATING SYSTEM PROJECT </a:t>
            </a:r>
          </a:p>
        </p:txBody>
      </p:sp>
    </p:spTree>
    <p:extLst>
      <p:ext uri="{BB962C8B-B14F-4D97-AF65-F5344CB8AC3E}">
        <p14:creationId xmlns:p14="http://schemas.microsoft.com/office/powerpoint/2010/main" val="90162615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6DC0A7-D48C-E2B5-C974-4FAE2F6F795E}"/>
              </a:ext>
            </a:extLst>
          </p:cNvPr>
          <p:cNvSpPr/>
          <p:nvPr/>
        </p:nvSpPr>
        <p:spPr>
          <a:xfrm rot="20084233">
            <a:off x="213699" y="2748311"/>
            <a:ext cx="971810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119022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DC0ACD-B5FD-EAF1-8952-1863B9D9F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83" y="719739"/>
            <a:ext cx="7772400" cy="486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2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2CC18-7577-21D2-4ACE-CF04F8BFD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140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123AF-E1A9-7D6B-329D-FC836A513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524" y="1127890"/>
            <a:ext cx="7772400" cy="379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04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1E743A-A63E-FD6F-7DEB-115A40BE0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95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F8616E-E140-DC15-5AA6-097569C39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43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DC7405-10E6-F538-4073-1FE186AF8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10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C1189-A2B7-6EDF-DE47-158C40670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930" y="213710"/>
            <a:ext cx="8596668" cy="1320800"/>
          </a:xfrm>
        </p:spPr>
        <p:txBody>
          <a:bodyPr/>
          <a:lstStyle/>
          <a:p>
            <a:r>
              <a:rPr lang="en-US" dirty="0"/>
              <a:t>WHY LONG STORT TERM 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4B832-EBD1-C3DA-1731-8C52AC997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30" y="1261240"/>
            <a:ext cx="6689092" cy="485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866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902675-9832-AB33-3B3E-BE766456B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45263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336</TotalTime>
  <Words>13</Words>
  <Application>Microsoft Macintosh PowerPoint</Application>
  <PresentationFormat>Widescreen</PresentationFormat>
  <Paragraphs>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LONG STORT TERM MEMORY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Chirayu Pant</dc:creator>
  <cp:lastModifiedBy>Microsoft Office User</cp:lastModifiedBy>
  <cp:revision>11</cp:revision>
  <dcterms:created xsi:type="dcterms:W3CDTF">2023-04-11T05:56:42Z</dcterms:created>
  <dcterms:modified xsi:type="dcterms:W3CDTF">2023-04-11T19:31:14Z</dcterms:modified>
</cp:coreProperties>
</file>

<file path=docProps/thumbnail.jpeg>
</file>